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8" r:id="rId3"/>
    <p:sldId id="261" r:id="rId4"/>
    <p:sldId id="257" r:id="rId5"/>
    <p:sldId id="262" r:id="rId6"/>
    <p:sldId id="265" r:id="rId7"/>
    <p:sldId id="259" r:id="rId8"/>
    <p:sldId id="260" r:id="rId9"/>
    <p:sldId id="266" r:id="rId10"/>
    <p:sldId id="267" r:id="rId11"/>
    <p:sldId id="263" r:id="rId12"/>
    <p:sldId id="268" r:id="rId13"/>
    <p:sldId id="285" r:id="rId14"/>
    <p:sldId id="269" r:id="rId15"/>
    <p:sldId id="278" r:id="rId16"/>
    <p:sldId id="286" r:id="rId17"/>
    <p:sldId id="277" r:id="rId18"/>
    <p:sldId id="280" r:id="rId19"/>
    <p:sldId id="279" r:id="rId20"/>
    <p:sldId id="276" r:id="rId21"/>
    <p:sldId id="272" r:id="rId22"/>
    <p:sldId id="273" r:id="rId23"/>
    <p:sldId id="27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70DF6D-A492-618A-89DC-CFFF3BD23054}" name="Vicki Sennett" initials="VS" userId="4e7e733b2f3d2f2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DC93EA-FFD0-4402-B476-F04E2B53C621}" v="244" dt="2023-05-23T15:24:09.179"/>
    <p1510:client id="{0BBD7D87-1021-413E-BB69-705D40348DBC}" v="1" dt="2023-07-10T15:44:43.8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ki Sennett" userId="4e7e733b2f3d2f29" providerId="Windows Live" clId="Web-{06DC93EA-FFD0-4402-B476-F04E2B53C621}"/>
    <pc:docChg chg="mod modSld">
      <pc:chgData name="Vicki Sennett" userId="4e7e733b2f3d2f29" providerId="Windows Live" clId="Web-{06DC93EA-FFD0-4402-B476-F04E2B53C621}" dt="2023-05-23T15:24:09.179" v="145"/>
      <pc:docMkLst>
        <pc:docMk/>
      </pc:docMkLst>
      <pc:sldChg chg="delSp modSp addCm modCm modNotes">
        <pc:chgData name="Vicki Sennett" userId="4e7e733b2f3d2f29" providerId="Windows Live" clId="Web-{06DC93EA-FFD0-4402-B476-F04E2B53C621}" dt="2023-05-23T15:24:09.179" v="145"/>
        <pc:sldMkLst>
          <pc:docMk/>
          <pc:sldMk cId="2654492892" sldId="256"/>
        </pc:sldMkLst>
        <pc:spChg chg="del">
          <ac:chgData name="Vicki Sennett" userId="4e7e733b2f3d2f29" providerId="Windows Live" clId="Web-{06DC93EA-FFD0-4402-B476-F04E2B53C621}" dt="2023-05-23T15:09:02.742" v="0"/>
          <ac:spMkLst>
            <pc:docMk/>
            <pc:sldMk cId="2654492892" sldId="256"/>
            <ac:spMk id="2" creationId="{00000000-0000-0000-0000-000000000000}"/>
          </ac:spMkLst>
        </pc:spChg>
        <pc:spChg chg="del">
          <ac:chgData name="Vicki Sennett" userId="4e7e733b2f3d2f29" providerId="Windows Live" clId="Web-{06DC93EA-FFD0-4402-B476-F04E2B53C621}" dt="2023-05-23T15:09:04.961" v="1"/>
          <ac:spMkLst>
            <pc:docMk/>
            <pc:sldMk cId="2654492892" sldId="256"/>
            <ac:spMk id="3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15:18.630" v="42" actId="20577"/>
          <ac:spMkLst>
            <pc:docMk/>
            <pc:sldMk cId="2654492892" sldId="256"/>
            <ac:spMk id="11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Vicki Sennett" userId="4e7e733b2f3d2f29" providerId="Windows Live" clId="Web-{06DC93EA-FFD0-4402-B476-F04E2B53C621}" dt="2023-05-23T15:24:09.179" v="145"/>
              <pc2:cmMkLst xmlns:pc2="http://schemas.microsoft.com/office/powerpoint/2019/9/main/command">
                <pc:docMk/>
                <pc:sldMk cId="2654492892" sldId="256"/>
                <pc2:cmMk id="{8E6BCB0D-E8FC-45BC-9079-34362837C270}"/>
              </pc2:cmMkLst>
            </pc226:cmChg>
          </p:ext>
        </pc:extLst>
      </pc:sldChg>
      <pc:sldChg chg="delSp modSp">
        <pc:chgData name="Vicki Sennett" userId="4e7e733b2f3d2f29" providerId="Windows Live" clId="Web-{06DC93EA-FFD0-4402-B476-F04E2B53C621}" dt="2023-05-23T15:11:55.561" v="34" actId="1076"/>
        <pc:sldMkLst>
          <pc:docMk/>
          <pc:sldMk cId="2072176433" sldId="257"/>
        </pc:sldMkLst>
        <pc:spChg chg="del">
          <ac:chgData name="Vicki Sennett" userId="4e7e733b2f3d2f29" providerId="Windows Live" clId="Web-{06DC93EA-FFD0-4402-B476-F04E2B53C621}" dt="2023-05-23T15:11:21.716" v="30"/>
          <ac:spMkLst>
            <pc:docMk/>
            <pc:sldMk cId="2072176433" sldId="257"/>
            <ac:spMk id="2" creationId="{00000000-0000-0000-0000-000000000000}"/>
          </ac:spMkLst>
        </pc:spChg>
        <pc:spChg chg="del">
          <ac:chgData name="Vicki Sennett" userId="4e7e733b2f3d2f29" providerId="Windows Live" clId="Web-{06DC93EA-FFD0-4402-B476-F04E2B53C621}" dt="2023-05-23T15:11:22.825" v="31"/>
          <ac:spMkLst>
            <pc:docMk/>
            <pc:sldMk cId="2072176433" sldId="257"/>
            <ac:spMk id="3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11:55.561" v="34" actId="1076"/>
          <ac:spMkLst>
            <pc:docMk/>
            <pc:sldMk cId="2072176433" sldId="257"/>
            <ac:spMk id="5" creationId="{00000000-0000-0000-0000-000000000000}"/>
          </ac:spMkLst>
        </pc:spChg>
        <pc:spChg chg="del mod">
          <ac:chgData name="Vicki Sennett" userId="4e7e733b2f3d2f29" providerId="Windows Live" clId="Web-{06DC93EA-FFD0-4402-B476-F04E2B53C621}" dt="2023-05-23T15:11:40.419" v="33"/>
          <ac:spMkLst>
            <pc:docMk/>
            <pc:sldMk cId="2072176433" sldId="257"/>
            <ac:spMk id="6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15:23.849" v="47" actId="20577"/>
        <pc:sldMkLst>
          <pc:docMk/>
          <pc:sldMk cId="3735800168" sldId="258"/>
        </pc:sldMkLst>
        <pc:spChg chg="del">
          <ac:chgData name="Vicki Sennett" userId="4e7e733b2f3d2f29" providerId="Windows Live" clId="Web-{06DC93EA-FFD0-4402-B476-F04E2B53C621}" dt="2023-05-23T15:10:40.839" v="19"/>
          <ac:spMkLst>
            <pc:docMk/>
            <pc:sldMk cId="3735800168" sldId="258"/>
            <ac:spMk id="2" creationId="{00000000-0000-0000-0000-000000000000}"/>
          </ac:spMkLst>
        </pc:spChg>
        <pc:spChg chg="del">
          <ac:chgData name="Vicki Sennett" userId="4e7e733b2f3d2f29" providerId="Windows Live" clId="Web-{06DC93EA-FFD0-4402-B476-F04E2B53C621}" dt="2023-05-23T15:10:42.089" v="20"/>
          <ac:spMkLst>
            <pc:docMk/>
            <pc:sldMk cId="3735800168" sldId="258"/>
            <ac:spMk id="3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15:23.849" v="47" actId="20577"/>
          <ac:spMkLst>
            <pc:docMk/>
            <pc:sldMk cId="3735800168" sldId="258"/>
            <ac:spMk id="5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17:17.462" v="66" actId="20577"/>
        <pc:sldMkLst>
          <pc:docMk/>
          <pc:sldMk cId="2513507396" sldId="259"/>
        </pc:sldMkLst>
        <pc:spChg chg="del">
          <ac:chgData name="Vicki Sennett" userId="4e7e733b2f3d2f29" providerId="Windows Live" clId="Web-{06DC93EA-FFD0-4402-B476-F04E2B53C621}" dt="2023-05-23T15:16:42.336" v="60"/>
          <ac:spMkLst>
            <pc:docMk/>
            <pc:sldMk cId="2513507396" sldId="259"/>
            <ac:spMk id="2" creationId="{00000000-0000-0000-0000-000000000000}"/>
          </ac:spMkLst>
        </pc:spChg>
        <pc:spChg chg="del">
          <ac:chgData name="Vicki Sennett" userId="4e7e733b2f3d2f29" providerId="Windows Live" clId="Web-{06DC93EA-FFD0-4402-B476-F04E2B53C621}" dt="2023-05-23T15:16:43.945" v="61"/>
          <ac:spMkLst>
            <pc:docMk/>
            <pc:sldMk cId="2513507396" sldId="259"/>
            <ac:spMk id="3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17:17.462" v="66" actId="20577"/>
          <ac:spMkLst>
            <pc:docMk/>
            <pc:sldMk cId="2513507396" sldId="259"/>
            <ac:spMk id="6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17:31.462" v="71" actId="1076"/>
        <pc:sldMkLst>
          <pc:docMk/>
          <pc:sldMk cId="360074593" sldId="260"/>
        </pc:sldMkLst>
        <pc:spChg chg="del">
          <ac:chgData name="Vicki Sennett" userId="4e7e733b2f3d2f29" providerId="Windows Live" clId="Web-{06DC93EA-FFD0-4402-B476-F04E2B53C621}" dt="2023-05-23T15:17:20.509" v="67"/>
          <ac:spMkLst>
            <pc:docMk/>
            <pc:sldMk cId="360074593" sldId="260"/>
            <ac:spMk id="2" creationId="{00000000-0000-0000-0000-000000000000}"/>
          </ac:spMkLst>
        </pc:spChg>
        <pc:spChg chg="del mod">
          <ac:chgData name="Vicki Sennett" userId="4e7e733b2f3d2f29" providerId="Windows Live" clId="Web-{06DC93EA-FFD0-4402-B476-F04E2B53C621}" dt="2023-05-23T15:17:24.228" v="70"/>
          <ac:spMkLst>
            <pc:docMk/>
            <pc:sldMk cId="360074593" sldId="260"/>
            <ac:spMk id="3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17:31.462" v="71" actId="1076"/>
          <ac:spMkLst>
            <pc:docMk/>
            <pc:sldMk cId="360074593" sldId="260"/>
            <ac:spMk id="5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12:16.921" v="37" actId="1076"/>
        <pc:sldMkLst>
          <pc:docMk/>
          <pc:sldMk cId="1741145895" sldId="261"/>
        </pc:sldMkLst>
        <pc:spChg chg="del">
          <ac:chgData name="Vicki Sennett" userId="4e7e733b2f3d2f29" providerId="Windows Live" clId="Web-{06DC93EA-FFD0-4402-B476-F04E2B53C621}" dt="2023-05-23T15:10:45.511" v="21"/>
          <ac:spMkLst>
            <pc:docMk/>
            <pc:sldMk cId="1741145895" sldId="261"/>
            <ac:spMk id="2" creationId="{00000000-0000-0000-0000-000000000000}"/>
          </ac:spMkLst>
        </pc:spChg>
        <pc:spChg chg="del">
          <ac:chgData name="Vicki Sennett" userId="4e7e733b2f3d2f29" providerId="Windows Live" clId="Web-{06DC93EA-FFD0-4402-B476-F04E2B53C621}" dt="2023-05-23T15:10:46.824" v="22"/>
          <ac:spMkLst>
            <pc:docMk/>
            <pc:sldMk cId="1741145895" sldId="261"/>
            <ac:spMk id="3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12:16.921" v="37" actId="1076"/>
          <ac:spMkLst>
            <pc:docMk/>
            <pc:sldMk cId="1741145895" sldId="261"/>
            <ac:spMk id="5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12:33.265" v="40" actId="1076"/>
        <pc:sldMkLst>
          <pc:docMk/>
          <pc:sldMk cId="381117919" sldId="262"/>
        </pc:sldMkLst>
        <pc:spChg chg="del">
          <ac:chgData name="Vicki Sennett" userId="4e7e733b2f3d2f29" providerId="Windows Live" clId="Web-{06DC93EA-FFD0-4402-B476-F04E2B53C621}" dt="2023-05-23T15:12:24.077" v="38"/>
          <ac:spMkLst>
            <pc:docMk/>
            <pc:sldMk cId="381117919" sldId="262"/>
            <ac:spMk id="2" creationId="{00000000-0000-0000-0000-000000000000}"/>
          </ac:spMkLst>
        </pc:spChg>
        <pc:spChg chg="del">
          <ac:chgData name="Vicki Sennett" userId="4e7e733b2f3d2f29" providerId="Windows Live" clId="Web-{06DC93EA-FFD0-4402-B476-F04E2B53C621}" dt="2023-05-23T15:12:27.843" v="39"/>
          <ac:spMkLst>
            <pc:docMk/>
            <pc:sldMk cId="381117919" sldId="262"/>
            <ac:spMk id="3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12:33.265" v="40" actId="1076"/>
          <ac:spMkLst>
            <pc:docMk/>
            <pc:sldMk cId="381117919" sldId="262"/>
            <ac:spMk id="5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18:43.262" v="84" actId="20577"/>
        <pc:sldMkLst>
          <pc:docMk/>
          <pc:sldMk cId="984100815" sldId="263"/>
        </pc:sldMkLst>
        <pc:spChg chg="del">
          <ac:chgData name="Vicki Sennett" userId="4e7e733b2f3d2f29" providerId="Windows Live" clId="Web-{06DC93EA-FFD0-4402-B476-F04E2B53C621}" dt="2023-05-23T15:18:21.261" v="81"/>
          <ac:spMkLst>
            <pc:docMk/>
            <pc:sldMk cId="984100815" sldId="263"/>
            <ac:spMk id="2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18:43.262" v="84" actId="20577"/>
          <ac:spMkLst>
            <pc:docMk/>
            <pc:sldMk cId="984100815" sldId="263"/>
            <ac:spMk id="10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16:25.445" v="56"/>
        <pc:sldMkLst>
          <pc:docMk/>
          <pc:sldMk cId="1571906047" sldId="265"/>
        </pc:sldMkLst>
        <pc:spChg chg="del">
          <ac:chgData name="Vicki Sennett" userId="4e7e733b2f3d2f29" providerId="Windows Live" clId="Web-{06DC93EA-FFD0-4402-B476-F04E2B53C621}" dt="2023-05-23T15:16:24.101" v="55"/>
          <ac:spMkLst>
            <pc:docMk/>
            <pc:sldMk cId="1571906047" sldId="265"/>
            <ac:spMk id="2" creationId="{00000000-0000-0000-0000-000000000000}"/>
          </ac:spMkLst>
        </pc:spChg>
        <pc:spChg chg="del">
          <ac:chgData name="Vicki Sennett" userId="4e7e733b2f3d2f29" providerId="Windows Live" clId="Web-{06DC93EA-FFD0-4402-B476-F04E2B53C621}" dt="2023-05-23T15:16:25.445" v="56"/>
          <ac:spMkLst>
            <pc:docMk/>
            <pc:sldMk cId="1571906047" sldId="265"/>
            <ac:spMk id="3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16:20.538" v="54" actId="20577"/>
          <ac:spMkLst>
            <pc:docMk/>
            <pc:sldMk cId="1571906047" sldId="265"/>
            <ac:spMk id="5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17:46.166" v="74" actId="1076"/>
        <pc:sldMkLst>
          <pc:docMk/>
          <pc:sldMk cId="3154356765" sldId="266"/>
        </pc:sldMkLst>
        <pc:spChg chg="del">
          <ac:chgData name="Vicki Sennett" userId="4e7e733b2f3d2f29" providerId="Windows Live" clId="Web-{06DC93EA-FFD0-4402-B476-F04E2B53C621}" dt="2023-05-23T15:17:39.306" v="72"/>
          <ac:spMkLst>
            <pc:docMk/>
            <pc:sldMk cId="3154356765" sldId="266"/>
            <ac:spMk id="2" creationId="{00000000-0000-0000-0000-000000000000}"/>
          </ac:spMkLst>
        </pc:spChg>
        <pc:spChg chg="del">
          <ac:chgData name="Vicki Sennett" userId="4e7e733b2f3d2f29" providerId="Windows Live" clId="Web-{06DC93EA-FFD0-4402-B476-F04E2B53C621}" dt="2023-05-23T15:17:40.650" v="73"/>
          <ac:spMkLst>
            <pc:docMk/>
            <pc:sldMk cId="3154356765" sldId="266"/>
            <ac:spMk id="3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17:46.166" v="74" actId="1076"/>
          <ac:spMkLst>
            <pc:docMk/>
            <pc:sldMk cId="3154356765" sldId="266"/>
            <ac:spMk id="5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18:16.573" v="80" actId="1076"/>
        <pc:sldMkLst>
          <pc:docMk/>
          <pc:sldMk cId="2337093677" sldId="267"/>
        </pc:sldMkLst>
        <pc:spChg chg="del">
          <ac:chgData name="Vicki Sennett" userId="4e7e733b2f3d2f29" providerId="Windows Live" clId="Web-{06DC93EA-FFD0-4402-B476-F04E2B53C621}" dt="2023-05-23T15:18:09.917" v="79"/>
          <ac:spMkLst>
            <pc:docMk/>
            <pc:sldMk cId="2337093677" sldId="267"/>
            <ac:spMk id="2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18:16.573" v="80" actId="1076"/>
          <ac:spMkLst>
            <pc:docMk/>
            <pc:sldMk cId="2337093677" sldId="267"/>
            <ac:spMk id="5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18:57.747" v="89" actId="1076"/>
        <pc:sldMkLst>
          <pc:docMk/>
          <pc:sldMk cId="1752749153" sldId="268"/>
        </pc:sldMkLst>
        <pc:spChg chg="del">
          <ac:chgData name="Vicki Sennett" userId="4e7e733b2f3d2f29" providerId="Windows Live" clId="Web-{06DC93EA-FFD0-4402-B476-F04E2B53C621}" dt="2023-05-23T15:18:45.574" v="85"/>
          <ac:spMkLst>
            <pc:docMk/>
            <pc:sldMk cId="1752749153" sldId="268"/>
            <ac:spMk id="2" creationId="{00000000-0000-0000-0000-000000000000}"/>
          </ac:spMkLst>
        </pc:spChg>
        <pc:spChg chg="del">
          <ac:chgData name="Vicki Sennett" userId="4e7e733b2f3d2f29" providerId="Windows Live" clId="Web-{06DC93EA-FFD0-4402-B476-F04E2B53C621}" dt="2023-05-23T15:18:48.215" v="86"/>
          <ac:spMkLst>
            <pc:docMk/>
            <pc:sldMk cId="1752749153" sldId="268"/>
            <ac:spMk id="3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18:57.747" v="89" actId="1076"/>
          <ac:spMkLst>
            <pc:docMk/>
            <pc:sldMk cId="1752749153" sldId="268"/>
            <ac:spMk id="5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19:53.545" v="104" actId="1076"/>
        <pc:sldMkLst>
          <pc:docMk/>
          <pc:sldMk cId="2220042842" sldId="269"/>
        </pc:sldMkLst>
        <pc:spChg chg="del">
          <ac:chgData name="Vicki Sennett" userId="4e7e733b2f3d2f29" providerId="Windows Live" clId="Web-{06DC93EA-FFD0-4402-B476-F04E2B53C621}" dt="2023-05-23T15:19:30.341" v="97"/>
          <ac:spMkLst>
            <pc:docMk/>
            <pc:sldMk cId="2220042842" sldId="269"/>
            <ac:spMk id="2" creationId="{00000000-0000-0000-0000-000000000000}"/>
          </ac:spMkLst>
        </pc:spChg>
        <pc:spChg chg="del">
          <ac:chgData name="Vicki Sennett" userId="4e7e733b2f3d2f29" providerId="Windows Live" clId="Web-{06DC93EA-FFD0-4402-B476-F04E2B53C621}" dt="2023-05-23T15:19:31.701" v="98"/>
          <ac:spMkLst>
            <pc:docMk/>
            <pc:sldMk cId="2220042842" sldId="269"/>
            <ac:spMk id="9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19:53.545" v="104" actId="1076"/>
          <ac:spMkLst>
            <pc:docMk/>
            <pc:sldMk cId="2220042842" sldId="269"/>
            <ac:spMk id="11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22:45.207" v="135" actId="1076"/>
        <pc:sldMkLst>
          <pc:docMk/>
          <pc:sldMk cId="3963878941" sldId="272"/>
        </pc:sldMkLst>
        <pc:spChg chg="del">
          <ac:chgData name="Vicki Sennett" userId="4e7e733b2f3d2f29" providerId="Windows Live" clId="Web-{06DC93EA-FFD0-4402-B476-F04E2B53C621}" dt="2023-05-23T15:22:29.722" v="133"/>
          <ac:spMkLst>
            <pc:docMk/>
            <pc:sldMk cId="3963878941" sldId="272"/>
            <ac:spMk id="2" creationId="{00000000-0000-0000-0000-000000000000}"/>
          </ac:spMkLst>
        </pc:spChg>
        <pc:spChg chg="del">
          <ac:chgData name="Vicki Sennett" userId="4e7e733b2f3d2f29" providerId="Windows Live" clId="Web-{06DC93EA-FFD0-4402-B476-F04E2B53C621}" dt="2023-05-23T15:22:23.160" v="132"/>
          <ac:spMkLst>
            <pc:docMk/>
            <pc:sldMk cId="3963878941" sldId="272"/>
            <ac:spMk id="3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22:45.207" v="135" actId="1076"/>
          <ac:spMkLst>
            <pc:docMk/>
            <pc:sldMk cId="3963878941" sldId="272"/>
            <ac:spMk id="5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23:06.114" v="139" actId="1076"/>
        <pc:sldMkLst>
          <pc:docMk/>
          <pc:sldMk cId="10444677" sldId="273"/>
        </pc:sldMkLst>
        <pc:spChg chg="del">
          <ac:chgData name="Vicki Sennett" userId="4e7e733b2f3d2f29" providerId="Windows Live" clId="Web-{06DC93EA-FFD0-4402-B476-F04E2B53C621}" dt="2023-05-23T15:22:50.364" v="136"/>
          <ac:spMkLst>
            <pc:docMk/>
            <pc:sldMk cId="10444677" sldId="273"/>
            <ac:spMk id="2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23:06.114" v="139" actId="1076"/>
          <ac:spMkLst>
            <pc:docMk/>
            <pc:sldMk cId="10444677" sldId="273"/>
            <ac:spMk id="8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23:33.990" v="144" actId="20577"/>
        <pc:sldMkLst>
          <pc:docMk/>
          <pc:sldMk cId="2988408945" sldId="274"/>
        </pc:sldMkLst>
        <pc:spChg chg="del">
          <ac:chgData name="Vicki Sennett" userId="4e7e733b2f3d2f29" providerId="Windows Live" clId="Web-{06DC93EA-FFD0-4402-B476-F04E2B53C621}" dt="2023-05-23T15:23:16.615" v="140"/>
          <ac:spMkLst>
            <pc:docMk/>
            <pc:sldMk cId="2988408945" sldId="274"/>
            <ac:spMk id="2" creationId="{00000000-0000-0000-0000-000000000000}"/>
          </ac:spMkLst>
        </pc:spChg>
        <pc:spChg chg="del">
          <ac:chgData name="Vicki Sennett" userId="4e7e733b2f3d2f29" providerId="Windows Live" clId="Web-{06DC93EA-FFD0-4402-B476-F04E2B53C621}" dt="2023-05-23T15:23:18.021" v="141"/>
          <ac:spMkLst>
            <pc:docMk/>
            <pc:sldMk cId="2988408945" sldId="274"/>
            <ac:spMk id="3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23:33.990" v="144" actId="20577"/>
          <ac:spMkLst>
            <pc:docMk/>
            <pc:sldMk cId="2988408945" sldId="274"/>
            <ac:spMk id="5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22:16.941" v="131" actId="1076"/>
        <pc:sldMkLst>
          <pc:docMk/>
          <pc:sldMk cId="732465591" sldId="276"/>
        </pc:sldMkLst>
        <pc:spChg chg="del">
          <ac:chgData name="Vicki Sennett" userId="4e7e733b2f3d2f29" providerId="Windows Live" clId="Web-{06DC93EA-FFD0-4402-B476-F04E2B53C621}" dt="2023-05-23T15:22:02.362" v="127"/>
          <ac:spMkLst>
            <pc:docMk/>
            <pc:sldMk cId="732465591" sldId="276"/>
            <ac:spMk id="2" creationId="{00000000-0000-0000-0000-000000000000}"/>
          </ac:spMkLst>
        </pc:spChg>
        <pc:spChg chg="del">
          <ac:chgData name="Vicki Sennett" userId="4e7e733b2f3d2f29" providerId="Windows Live" clId="Web-{06DC93EA-FFD0-4402-B476-F04E2B53C621}" dt="2023-05-23T15:22:04.409" v="128"/>
          <ac:spMkLst>
            <pc:docMk/>
            <pc:sldMk cId="732465591" sldId="276"/>
            <ac:spMk id="3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22:16.941" v="131" actId="1076"/>
          <ac:spMkLst>
            <pc:docMk/>
            <pc:sldMk cId="732465591" sldId="276"/>
            <ac:spMk id="5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20:33.765" v="113" actId="1076"/>
        <pc:sldMkLst>
          <pc:docMk/>
          <pc:sldMk cId="1182667488" sldId="277"/>
        </pc:sldMkLst>
        <pc:spChg chg="del">
          <ac:chgData name="Vicki Sennett" userId="4e7e733b2f3d2f29" providerId="Windows Live" clId="Web-{06DC93EA-FFD0-4402-B476-F04E2B53C621}" dt="2023-05-23T15:20:23.656" v="112"/>
          <ac:spMkLst>
            <pc:docMk/>
            <pc:sldMk cId="1182667488" sldId="277"/>
            <ac:spMk id="2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20:33.765" v="113" actId="1076"/>
          <ac:spMkLst>
            <pc:docMk/>
            <pc:sldMk cId="1182667488" sldId="277"/>
            <ac:spMk id="8" creationId="{00000000-0000-0000-0000-000000000000}"/>
          </ac:spMkLst>
        </pc:spChg>
      </pc:sldChg>
      <pc:sldChg chg="delSp">
        <pc:chgData name="Vicki Sennett" userId="4e7e733b2f3d2f29" providerId="Windows Live" clId="Web-{06DC93EA-FFD0-4402-B476-F04E2B53C621}" dt="2023-05-23T15:20:00.592" v="106"/>
        <pc:sldMkLst>
          <pc:docMk/>
          <pc:sldMk cId="976319429" sldId="278"/>
        </pc:sldMkLst>
        <pc:spChg chg="del">
          <ac:chgData name="Vicki Sennett" userId="4e7e733b2f3d2f29" providerId="Windows Live" clId="Web-{06DC93EA-FFD0-4402-B476-F04E2B53C621}" dt="2023-05-23T15:19:58.967" v="105"/>
          <ac:spMkLst>
            <pc:docMk/>
            <pc:sldMk cId="976319429" sldId="278"/>
            <ac:spMk id="2" creationId="{00000000-0000-0000-0000-000000000000}"/>
          </ac:spMkLst>
        </pc:spChg>
        <pc:spChg chg="del">
          <ac:chgData name="Vicki Sennett" userId="4e7e733b2f3d2f29" providerId="Windows Live" clId="Web-{06DC93EA-FFD0-4402-B476-F04E2B53C621}" dt="2023-05-23T15:20:00.592" v="106"/>
          <ac:spMkLst>
            <pc:docMk/>
            <pc:sldMk cId="976319429" sldId="278"/>
            <ac:spMk id="3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21:53.096" v="126" actId="1076"/>
        <pc:sldMkLst>
          <pc:docMk/>
          <pc:sldMk cId="4083528731" sldId="279"/>
        </pc:sldMkLst>
        <pc:spChg chg="del">
          <ac:chgData name="Vicki Sennett" userId="4e7e733b2f3d2f29" providerId="Windows Live" clId="Web-{06DC93EA-FFD0-4402-B476-F04E2B53C621}" dt="2023-05-23T15:21:07.282" v="122"/>
          <ac:spMkLst>
            <pc:docMk/>
            <pc:sldMk cId="4083528731" sldId="279"/>
            <ac:spMk id="2" creationId="{00000000-0000-0000-0000-000000000000}"/>
          </ac:spMkLst>
        </pc:spChg>
        <pc:spChg chg="del">
          <ac:chgData name="Vicki Sennett" userId="4e7e733b2f3d2f29" providerId="Windows Live" clId="Web-{06DC93EA-FFD0-4402-B476-F04E2B53C621}" dt="2023-05-23T15:21:08.470" v="123"/>
          <ac:spMkLst>
            <pc:docMk/>
            <pc:sldMk cId="4083528731" sldId="279"/>
            <ac:spMk id="3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21:53.096" v="126" actId="1076"/>
          <ac:spMkLst>
            <pc:docMk/>
            <pc:sldMk cId="4083528731" sldId="279"/>
            <ac:spMk id="5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20:47.672" v="119" actId="1076"/>
        <pc:sldMkLst>
          <pc:docMk/>
          <pc:sldMk cId="1201971439" sldId="280"/>
        </pc:sldMkLst>
        <pc:spChg chg="del">
          <ac:chgData name="Vicki Sennett" userId="4e7e733b2f3d2f29" providerId="Windows Live" clId="Web-{06DC93EA-FFD0-4402-B476-F04E2B53C621}" dt="2023-05-23T15:20:38.359" v="114"/>
          <ac:spMkLst>
            <pc:docMk/>
            <pc:sldMk cId="1201971439" sldId="280"/>
            <ac:spMk id="2" creationId="{00000000-0000-0000-0000-000000000000}"/>
          </ac:spMkLst>
        </pc:spChg>
        <pc:spChg chg="del">
          <ac:chgData name="Vicki Sennett" userId="4e7e733b2f3d2f29" providerId="Windows Live" clId="Web-{06DC93EA-FFD0-4402-B476-F04E2B53C621}" dt="2023-05-23T15:20:39.422" v="115"/>
          <ac:spMkLst>
            <pc:docMk/>
            <pc:sldMk cId="1201971439" sldId="280"/>
            <ac:spMk id="3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20:47.672" v="119" actId="1076"/>
          <ac:spMkLst>
            <pc:docMk/>
            <pc:sldMk cId="1201971439" sldId="280"/>
            <ac:spMk id="5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19:19.279" v="96" actId="1076"/>
        <pc:sldMkLst>
          <pc:docMk/>
          <pc:sldMk cId="329191499" sldId="285"/>
        </pc:sldMkLst>
        <pc:spChg chg="del">
          <ac:chgData name="Vicki Sennett" userId="4e7e733b2f3d2f29" providerId="Windows Live" clId="Web-{06DC93EA-FFD0-4402-B476-F04E2B53C621}" dt="2023-05-23T15:19:04.872" v="90"/>
          <ac:spMkLst>
            <pc:docMk/>
            <pc:sldMk cId="329191499" sldId="285"/>
            <ac:spMk id="2" creationId="{00000000-0000-0000-0000-000000000000}"/>
          </ac:spMkLst>
        </pc:spChg>
        <pc:spChg chg="del">
          <ac:chgData name="Vicki Sennett" userId="4e7e733b2f3d2f29" providerId="Windows Live" clId="Web-{06DC93EA-FFD0-4402-B476-F04E2B53C621}" dt="2023-05-23T15:19:06.512" v="91"/>
          <ac:spMkLst>
            <pc:docMk/>
            <pc:sldMk cId="329191499" sldId="285"/>
            <ac:spMk id="3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19:19.279" v="96" actId="1076"/>
          <ac:spMkLst>
            <pc:docMk/>
            <pc:sldMk cId="329191499" sldId="285"/>
            <ac:spMk id="5" creationId="{00000000-0000-0000-0000-000000000000}"/>
          </ac:spMkLst>
        </pc:spChg>
      </pc:sldChg>
      <pc:sldChg chg="delSp modSp">
        <pc:chgData name="Vicki Sennett" userId="4e7e733b2f3d2f29" providerId="Windows Live" clId="Web-{06DC93EA-FFD0-4402-B476-F04E2B53C621}" dt="2023-05-23T15:21:02.813" v="121" actId="1076"/>
        <pc:sldMkLst>
          <pc:docMk/>
          <pc:sldMk cId="3076315112" sldId="286"/>
        </pc:sldMkLst>
        <pc:spChg chg="del">
          <ac:chgData name="Vicki Sennett" userId="4e7e733b2f3d2f29" providerId="Windows Live" clId="Web-{06DC93EA-FFD0-4402-B476-F04E2B53C621}" dt="2023-05-23T15:20:06.061" v="107"/>
          <ac:spMkLst>
            <pc:docMk/>
            <pc:sldMk cId="3076315112" sldId="286"/>
            <ac:spMk id="2" creationId="{00000000-0000-0000-0000-000000000000}"/>
          </ac:spMkLst>
        </pc:spChg>
        <pc:spChg chg="del">
          <ac:chgData name="Vicki Sennett" userId="4e7e733b2f3d2f29" providerId="Windows Live" clId="Web-{06DC93EA-FFD0-4402-B476-F04E2B53C621}" dt="2023-05-23T15:20:07.358" v="108"/>
          <ac:spMkLst>
            <pc:docMk/>
            <pc:sldMk cId="3076315112" sldId="286"/>
            <ac:spMk id="3" creationId="{00000000-0000-0000-0000-000000000000}"/>
          </ac:spMkLst>
        </pc:spChg>
        <pc:spChg chg="mod">
          <ac:chgData name="Vicki Sennett" userId="4e7e733b2f3d2f29" providerId="Windows Live" clId="Web-{06DC93EA-FFD0-4402-B476-F04E2B53C621}" dt="2023-05-23T15:21:02.813" v="121" actId="1076"/>
          <ac:spMkLst>
            <pc:docMk/>
            <pc:sldMk cId="3076315112" sldId="286"/>
            <ac:spMk id="5" creationId="{00000000-0000-0000-0000-000000000000}"/>
          </ac:spMkLst>
        </pc:spChg>
      </pc:sldChg>
    </pc:docChg>
  </pc:docChgLst>
  <pc:docChgLst>
    <pc:chgData name="Guest User" providerId="Windows Live" clId="Web-{0BBD7D87-1021-413E-BB69-705D40348DBC}"/>
    <pc:docChg chg="">
      <pc:chgData name="Guest User" userId="" providerId="Windows Live" clId="Web-{0BBD7D87-1021-413E-BB69-705D40348DBC}" dt="2023-07-10T15:44:43.834" v="0"/>
      <pc:docMkLst>
        <pc:docMk/>
      </pc:docMkLst>
      <pc:sldChg chg="delCm">
        <pc:chgData name="Guest User" userId="" providerId="Windows Live" clId="Web-{0BBD7D87-1021-413E-BB69-705D40348DBC}" dt="2023-07-10T15:44:43.834" v="0"/>
        <pc:sldMkLst>
          <pc:docMk/>
          <pc:sldMk cId="2654492892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Guest User" userId="" providerId="Windows Live" clId="Web-{0BBD7D87-1021-413E-BB69-705D40348DBC}" dt="2023-07-10T15:44:43.834" v="0"/>
              <pc2:cmMkLst xmlns:pc2="http://schemas.microsoft.com/office/powerpoint/2019/9/main/command">
                <pc:docMk/>
                <pc:sldMk cId="2654492892" sldId="256"/>
                <pc2:cmMk id="{8E6BCB0D-E8FC-45BC-9079-34362837C270}"/>
              </pc2:cmMkLst>
            </pc226:cmChg>
          </p:ext>
        </pc:extLst>
      </pc:sldChg>
    </pc:docChg>
  </pc:docChgLst>
  <pc:docChgLst>
    <pc:chgData name="Helen Snelson" userId="a580bfd2c2fdb838" providerId="LiveId" clId="{06DDFCB6-8744-4B47-8A42-8047F2333D19}"/>
    <pc:docChg chg="modSld">
      <pc:chgData name="Helen Snelson" userId="a580bfd2c2fdb838" providerId="LiveId" clId="{06DDFCB6-8744-4B47-8A42-8047F2333D19}" dt="2023-01-10T16:20:54.329" v="32" actId="20577"/>
      <pc:docMkLst>
        <pc:docMk/>
      </pc:docMkLst>
      <pc:sldChg chg="modNotesTx">
        <pc:chgData name="Helen Snelson" userId="a580bfd2c2fdb838" providerId="LiveId" clId="{06DDFCB6-8744-4B47-8A42-8047F2333D19}" dt="2023-01-10T16:20:54.329" v="32" actId="20577"/>
        <pc:sldMkLst>
          <pc:docMk/>
          <pc:sldMk cId="2654492892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9E4FB-CB32-4318-BBB5-BC2FE2A92A54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AEA06-970F-430E-8721-7CDC713C7E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135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images taken by the authors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AEA06-970F-430E-8721-7CDC713C7EE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91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033B-630A-4261-836E-AF9AE4B0D299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1DE5-A7BD-4328-8F7C-60B1E832E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546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033B-630A-4261-836E-AF9AE4B0D299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1DE5-A7BD-4328-8F7C-60B1E832E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20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033B-630A-4261-836E-AF9AE4B0D299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1DE5-A7BD-4328-8F7C-60B1E832E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64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033B-630A-4261-836E-AF9AE4B0D299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1DE5-A7BD-4328-8F7C-60B1E832E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203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033B-630A-4261-836E-AF9AE4B0D299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1DE5-A7BD-4328-8F7C-60B1E832E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73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033B-630A-4261-836E-AF9AE4B0D299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1DE5-A7BD-4328-8F7C-60B1E832E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714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033B-630A-4261-836E-AF9AE4B0D299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1DE5-A7BD-4328-8F7C-60B1E832E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844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033B-630A-4261-836E-AF9AE4B0D299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1DE5-A7BD-4328-8F7C-60B1E832E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028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033B-630A-4261-836E-AF9AE4B0D299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1DE5-A7BD-4328-8F7C-60B1E832E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959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033B-630A-4261-836E-AF9AE4B0D299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1DE5-A7BD-4328-8F7C-60B1E832E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423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033B-630A-4261-836E-AF9AE4B0D299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1DE5-A7BD-4328-8F7C-60B1E832E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675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033B-630A-4261-836E-AF9AE4B0D299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91DE5-A7BD-4328-8F7C-60B1E832E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69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1027" y="989733"/>
            <a:ext cx="6495473" cy="48716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53892" y="2400594"/>
            <a:ext cx="2890981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/>
              <a:t>St Peter’s Church</a:t>
            </a:r>
          </a:p>
          <a:p>
            <a:pPr algn="ctr"/>
            <a:r>
              <a:rPr lang="en-GB" dirty="0"/>
              <a:t>The top end of St Peter’s Street, with the tower of St Peter’s visible in the centre-left of the photograph</a:t>
            </a:r>
            <a:endParaRPr lang="en-GB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4492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3.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1409" y="970949"/>
            <a:ext cx="6511455" cy="48835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7246" y="3043898"/>
            <a:ext cx="289098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 err="1"/>
              <a:t>Vintry</a:t>
            </a:r>
            <a:r>
              <a:rPr lang="en-GB" b="1" dirty="0"/>
              <a:t> Garden</a:t>
            </a:r>
          </a:p>
        </p:txBody>
      </p:sp>
    </p:spTree>
    <p:extLst>
      <p:ext uri="{BB962C8B-B14F-4D97-AF65-F5344CB8AC3E}">
        <p14:creationId xmlns:p14="http://schemas.microsoft.com/office/powerpoint/2010/main" val="2337093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86" y="89187"/>
            <a:ext cx="7666164" cy="5750995"/>
          </a:xfrm>
        </p:spPr>
      </p:pic>
      <p:sp>
        <p:nvSpPr>
          <p:cNvPr id="10" name="TextBox 9"/>
          <p:cNvSpPr txBox="1"/>
          <p:nvPr/>
        </p:nvSpPr>
        <p:spPr>
          <a:xfrm>
            <a:off x="2924765" y="6116121"/>
            <a:ext cx="351500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/>
              <a:t>The cloister and Abbot’s Parlour</a:t>
            </a:r>
          </a:p>
        </p:txBody>
      </p:sp>
    </p:spTree>
    <p:extLst>
      <p:ext uri="{BB962C8B-B14F-4D97-AF65-F5344CB8AC3E}">
        <p14:creationId xmlns:p14="http://schemas.microsoft.com/office/powerpoint/2010/main" val="984100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1970" y="943263"/>
            <a:ext cx="6585528" cy="49391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8599" y="2960732"/>
            <a:ext cx="351500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/>
              <a:t>The cloister and Abbot’s Parlour</a:t>
            </a:r>
          </a:p>
        </p:txBody>
      </p:sp>
    </p:spTree>
    <p:extLst>
      <p:ext uri="{BB962C8B-B14F-4D97-AF65-F5344CB8AC3E}">
        <p14:creationId xmlns:p14="http://schemas.microsoft.com/office/powerpoint/2010/main" val="1752749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7733" y="936590"/>
            <a:ext cx="6492874" cy="4869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5524" y="3013406"/>
            <a:ext cx="351500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/>
              <a:t>West entrance/Abbey gaol</a:t>
            </a:r>
          </a:p>
        </p:txBody>
      </p:sp>
    </p:spTree>
    <p:extLst>
      <p:ext uri="{BB962C8B-B14F-4D97-AF65-F5344CB8AC3E}">
        <p14:creationId xmlns:p14="http://schemas.microsoft.com/office/powerpoint/2010/main" val="329191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3" y="230909"/>
            <a:ext cx="7228994" cy="54217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8668" y="5931733"/>
            <a:ext cx="351500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/>
              <a:t>West entrance/Abbey gaol</a:t>
            </a:r>
          </a:p>
        </p:txBody>
      </p:sp>
    </p:spTree>
    <p:extLst>
      <p:ext uri="{BB962C8B-B14F-4D97-AF65-F5344CB8AC3E}">
        <p14:creationId xmlns:p14="http://schemas.microsoft.com/office/powerpoint/2010/main" val="2220042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06" y="365126"/>
            <a:ext cx="7539588" cy="565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19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01" y="220395"/>
            <a:ext cx="7253597" cy="5441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9821" y="5983325"/>
            <a:ext cx="191451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 err="1"/>
              <a:t>Romeland</a:t>
            </a:r>
          </a:p>
        </p:txBody>
      </p:sp>
    </p:spTree>
    <p:extLst>
      <p:ext uri="{BB962C8B-B14F-4D97-AF65-F5344CB8AC3E}">
        <p14:creationId xmlns:p14="http://schemas.microsoft.com/office/powerpoint/2010/main" val="3076315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56" y="365126"/>
            <a:ext cx="7282488" cy="5461866"/>
          </a:xfrm>
        </p:spPr>
      </p:pic>
      <p:sp>
        <p:nvSpPr>
          <p:cNvPr id="8" name="TextBox 7"/>
          <p:cNvSpPr txBox="1"/>
          <p:nvPr/>
        </p:nvSpPr>
        <p:spPr>
          <a:xfrm>
            <a:off x="3577318" y="6004994"/>
            <a:ext cx="191451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/>
              <a:t> </a:t>
            </a:r>
            <a:r>
              <a:rPr lang="en-GB" b="1" err="1"/>
              <a:t>Romeland</a:t>
            </a: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1182667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0" y="365126"/>
            <a:ext cx="7123929" cy="5342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9821" y="6048331"/>
            <a:ext cx="191451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 err="1"/>
              <a:t>Romeland</a:t>
            </a:r>
          </a:p>
        </p:txBody>
      </p:sp>
    </p:spTree>
    <p:extLst>
      <p:ext uri="{BB962C8B-B14F-4D97-AF65-F5344CB8AC3E}">
        <p14:creationId xmlns:p14="http://schemas.microsoft.com/office/powerpoint/2010/main" val="1201971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60" y="270574"/>
            <a:ext cx="7262313" cy="54467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8957" y="6035633"/>
            <a:ext cx="224443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i="1" dirty="0"/>
              <a:t>The Great Gateway</a:t>
            </a:r>
            <a:endParaRPr lang="en-GB" i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3528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2000" y="905632"/>
            <a:ext cx="6639091" cy="49793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1390" y="2227248"/>
            <a:ext cx="2890981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/>
              <a:t>Town Hall</a:t>
            </a:r>
          </a:p>
          <a:p>
            <a:pPr algn="ctr"/>
            <a:r>
              <a:rPr lang="en-GB" dirty="0"/>
              <a:t>The current Georgian building is now believed to be built on the site of the medieval Moot Hall, where John Ball was tried in 1381</a:t>
            </a:r>
            <a:endParaRPr lang="en-GB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5800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79" y="221672"/>
            <a:ext cx="7509041" cy="5631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9782" y="6057302"/>
            <a:ext cx="224443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i="1" dirty="0"/>
              <a:t>The Great Gateway</a:t>
            </a:r>
            <a:endParaRPr lang="en-GB" i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2465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7855" y="1078322"/>
            <a:ext cx="6409855" cy="4807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55135" y="3025737"/>
            <a:ext cx="224443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i="1" dirty="0"/>
              <a:t>The Great Gateway</a:t>
            </a:r>
            <a:endParaRPr lang="en-GB" i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3878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7" y="153843"/>
            <a:ext cx="7352145" cy="5514109"/>
          </a:xfrm>
        </p:spPr>
      </p:pic>
      <p:sp>
        <p:nvSpPr>
          <p:cNvPr id="8" name="TextBox 7"/>
          <p:cNvSpPr txBox="1"/>
          <p:nvPr/>
        </p:nvSpPr>
        <p:spPr>
          <a:xfrm>
            <a:off x="3281567" y="6021604"/>
            <a:ext cx="271087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/>
              <a:t>Ye Olde Fighting Cocks</a:t>
            </a:r>
          </a:p>
        </p:txBody>
      </p:sp>
    </p:spTree>
    <p:extLst>
      <p:ext uri="{BB962C8B-B14F-4D97-AF65-F5344CB8AC3E}">
        <p14:creationId xmlns:p14="http://schemas.microsoft.com/office/powerpoint/2010/main" val="10444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27" y="198999"/>
            <a:ext cx="7357746" cy="5518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5840906"/>
            <a:ext cx="57912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/>
              <a:t>Ye Olde Fighting Cocks</a:t>
            </a:r>
          </a:p>
          <a:p>
            <a:pPr algn="ctr"/>
            <a:r>
              <a:rPr lang="en-GB" dirty="0"/>
              <a:t>Entrance to the Abbey grounds and site of a medieval </a:t>
            </a:r>
            <a:r>
              <a:rPr lang="en-GB" dirty="0" err="1"/>
              <a:t>fishpool</a:t>
            </a:r>
            <a:r>
              <a:rPr lang="en-GB" dirty="0"/>
              <a:t> owned by the Abbey</a:t>
            </a:r>
            <a:r>
              <a:rPr lang="en-GB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88408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3724" y="913246"/>
            <a:ext cx="6567057" cy="4925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4726" y="2649779"/>
            <a:ext cx="2890981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i="1" dirty="0"/>
              <a:t>View of St Albans Abbey down St Peter’s Street, with the Town Hall on the left-hand 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45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1716" y="919825"/>
            <a:ext cx="6587109" cy="4940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3892" y="2194746"/>
            <a:ext cx="2890981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View of the Corn Exchange, where an act of civil disobedience began over the public right of way from </a:t>
            </a:r>
            <a:r>
              <a:rPr lang="en-GB" i="1" dirty="0" err="1"/>
              <a:t>Waxhouse</a:t>
            </a:r>
            <a:r>
              <a:rPr lang="en-GB" i="1" dirty="0"/>
              <a:t> Gate towards the Abbey</a:t>
            </a:r>
          </a:p>
        </p:txBody>
      </p:sp>
    </p:spTree>
    <p:extLst>
      <p:ext uri="{BB962C8B-B14F-4D97-AF65-F5344CB8AC3E}">
        <p14:creationId xmlns:p14="http://schemas.microsoft.com/office/powerpoint/2010/main" val="2072176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2184" y="967812"/>
            <a:ext cx="6449169" cy="4836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1867" y="2941565"/>
            <a:ext cx="289098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View down French Row</a:t>
            </a:r>
          </a:p>
        </p:txBody>
      </p:sp>
    </p:spTree>
    <p:extLst>
      <p:ext uri="{BB962C8B-B14F-4D97-AF65-F5344CB8AC3E}">
        <p14:creationId xmlns:p14="http://schemas.microsoft.com/office/powerpoint/2010/main" val="381117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6199" y="1008451"/>
            <a:ext cx="6442000" cy="4831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4369" y="2909798"/>
            <a:ext cx="289098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/>
              <a:t>Fleur de Lys Inn</a:t>
            </a:r>
          </a:p>
        </p:txBody>
      </p:sp>
    </p:spTree>
    <p:extLst>
      <p:ext uri="{BB962C8B-B14F-4D97-AF65-F5344CB8AC3E}">
        <p14:creationId xmlns:p14="http://schemas.microsoft.com/office/powerpoint/2010/main" val="1571906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1423" y="910618"/>
            <a:ext cx="6696728" cy="50225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24369" y="2406228"/>
            <a:ext cx="2890981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/>
              <a:t>Clock Tower</a:t>
            </a:r>
          </a:p>
          <a:p>
            <a:pPr algn="ctr"/>
            <a:r>
              <a:rPr lang="en-GB" dirty="0"/>
              <a:t>While the Clock Tower was built in the decades after the Revolt, the space was the original market place and where documents from the Abbey were burned</a:t>
            </a:r>
            <a:endParaRPr lang="en-GB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3507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6918" y="938695"/>
            <a:ext cx="6569636" cy="4927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6871" y="2768954"/>
            <a:ext cx="2890981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i="1" dirty="0" err="1"/>
              <a:t>Waxhouse</a:t>
            </a:r>
            <a:r>
              <a:rPr lang="en-GB" i="1" dirty="0"/>
              <a:t> Gate, accessed from the opposite side of George Street</a:t>
            </a:r>
          </a:p>
        </p:txBody>
      </p:sp>
    </p:spTree>
    <p:extLst>
      <p:ext uri="{BB962C8B-B14F-4D97-AF65-F5344CB8AC3E}">
        <p14:creationId xmlns:p14="http://schemas.microsoft.com/office/powerpoint/2010/main" val="360074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6615" y="922108"/>
            <a:ext cx="6564068" cy="4923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6037" y="2716236"/>
            <a:ext cx="2890981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The public right of way towards the Abbey from </a:t>
            </a:r>
            <a:r>
              <a:rPr lang="en-GB" i="1" dirty="0" err="1"/>
              <a:t>Waxhouse</a:t>
            </a:r>
            <a:r>
              <a:rPr lang="en-GB" i="1" dirty="0"/>
              <a:t> Gate</a:t>
            </a:r>
          </a:p>
        </p:txBody>
      </p:sp>
    </p:spTree>
    <p:extLst>
      <p:ext uri="{BB962C8B-B14F-4D97-AF65-F5344CB8AC3E}">
        <p14:creationId xmlns:p14="http://schemas.microsoft.com/office/powerpoint/2010/main" val="3154356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</TotalTime>
  <Words>282</Words>
  <Application>Microsoft Office PowerPoint</Application>
  <PresentationFormat>On-screen Show (4:3)</PresentationFormat>
  <Paragraphs>30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Hasmonean MAT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 Scivyer</dc:creator>
  <cp:lastModifiedBy>Helen Snelson</cp:lastModifiedBy>
  <cp:revision>92</cp:revision>
  <dcterms:created xsi:type="dcterms:W3CDTF">2022-10-18T14:45:08Z</dcterms:created>
  <dcterms:modified xsi:type="dcterms:W3CDTF">2023-07-10T15:44:43Z</dcterms:modified>
</cp:coreProperties>
</file>